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Sora Medium"/>
      <p:regular r:id="rId20"/>
    </p:embeddedFont>
    <p:embeddedFont>
      <p:font typeface="Sora Medium"/>
      <p:regular r:id="rId21"/>
    </p:embeddedFont>
    <p:embeddedFont>
      <p:font typeface="Noto Sans TC"/>
      <p:regular r:id="rId22"/>
    </p:embeddedFont>
    <p:embeddedFont>
      <p:font typeface="Noto Sans TC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hyperlink" Target="https://web-production-c083.up.railway.app/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youtube.com/watch?v=EQILXt0xKrk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shbazzarr/FaceRecognition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.vision.ee.ethz.ch/cvl/rrothe/imdb-wiki/" TargetMode="External"/><Relationship Id="rId2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Face Recognition Web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876949" y="492275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0083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5059" y="5055394"/>
            <a:ext cx="1266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to Sans TC Medium" pitchFamily="34" charset="0"/>
                <a:ea typeface="Noto Sans TC Medium" pitchFamily="34" charset="-122"/>
                <a:cs typeface="Noto Sans TC Medium" pitchFamily="34" charset="-120"/>
              </a:rPr>
              <a:t>de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8912543" y="5285661"/>
            <a:ext cx="229171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daniel endale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5330071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flow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6165" y="1678900"/>
            <a:ext cx="1313807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65" y="2259806"/>
            <a:ext cx="9287708" cy="151899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65" y="4258389"/>
            <a:ext cx="613053" cy="2141101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03" y="4258389"/>
            <a:ext cx="1571863" cy="2111216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702" y="4258389"/>
            <a:ext cx="2530554" cy="2566273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122" y="4258389"/>
            <a:ext cx="3868341" cy="2547342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746165" y="7304246"/>
            <a:ext cx="1313807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5492591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Pages and APP 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526" y="1828681"/>
            <a:ext cx="5581531" cy="263640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26" y="4640818"/>
            <a:ext cx="5581531" cy="263640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316" y="1867138"/>
            <a:ext cx="6741200" cy="3495556"/>
          </a:xfrm>
          <a:prstGeom prst="rect">
            <a:avLst/>
          </a:prstGeom>
        </p:spPr>
      </p:pic>
      <p:pic>
        <p:nvPicPr>
          <p:cNvPr id="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316" y="5609749"/>
            <a:ext cx="6741200" cy="17837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534" y="365760"/>
            <a:ext cx="3909060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&amp; Solutions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465534" y="981075"/>
            <a:ext cx="4040029" cy="97917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598527" y="1114068"/>
            <a:ext cx="2304455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Face Recognition Accuracy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8527" y="1401723"/>
            <a:ext cx="3774043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Preprocess images, use pre-trained models, and fine-tune with a custom dataset.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638556" y="981075"/>
            <a:ext cx="4040029" cy="97917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771549" y="1114068"/>
            <a:ext cx="1845112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Integrating the Model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771549" y="1401723"/>
            <a:ext cx="3774043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Serve the machine learning model in a web environment using a Flask API.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65534" y="2093238"/>
            <a:ext cx="8212931" cy="76640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598527" y="2226231"/>
            <a:ext cx="2295287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Scaling to Multiple Factors 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8527" y="2513886"/>
            <a:ext cx="794694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asynchronous processing and implementing to handle like differentiate it age , sentiments 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465534" y="3059192"/>
            <a:ext cx="3326011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Demo [demo alone]</a:t>
            </a:r>
            <a:endParaRPr lang="en-US" sz="26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34" y="3674507"/>
            <a:ext cx="332542" cy="33254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65534" y="4140041"/>
            <a:ext cx="1662946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Prepare Image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465534" y="4427696"/>
            <a:ext cx="400669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Prepare images </a:t>
            </a:r>
            <a:endParaRPr lang="en-US" sz="10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774" y="3674507"/>
            <a:ext cx="332542" cy="33254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4671774" y="4140041"/>
            <a:ext cx="1662946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Face Registration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4671774" y="4427696"/>
            <a:ext cx="400669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Upload your face data securely.</a:t>
            </a:r>
            <a:endParaRPr lang="en-US" sz="10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34" y="5039558"/>
            <a:ext cx="332542" cy="33254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65534" y="5505093"/>
            <a:ext cx="2128599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Identification Dashboard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465534" y="5792748"/>
            <a:ext cx="400669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recognition results and insights.</a:t>
            </a:r>
            <a:endParaRPr lang="en-US" sz="100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774" y="5039558"/>
            <a:ext cx="332542" cy="332542"/>
          </a:xfrm>
          <a:prstGeom prst="rect">
            <a:avLst/>
          </a:prstGeom>
        </p:spPr>
      </p:pic>
      <p:pic>
        <p:nvPicPr>
          <p:cNvPr id="24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774" y="5505093"/>
            <a:ext cx="2350056" cy="1997393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671774" y="7652147"/>
            <a:ext cx="400669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383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7297"/>
            <a:ext cx="7556421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look forward to sharing the possibilities of face recognition and demonstrating the integration of AI and web technologies through this project!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🚀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894" y="533400"/>
            <a:ext cx="4849773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Team Members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8894" y="1527453"/>
            <a:ext cx="1327261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8894" y="2055852"/>
            <a:ext cx="1327261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is a solo project that I will develop entirely by myself,handling all aspects of the process, including the machine learning model, API development, and front-end integration.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8894" y="2894528"/>
            <a:ext cx="1327261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will be developing a comprehensive face recognition web application from scratch, integrating machine learning, API development, and a user-friendly front-end. This presentation will guide you through the project's details, key features, and the exciting possibilities of AI.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8894" y="3733205"/>
            <a:ext cx="1327261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94" y="4479727"/>
            <a:ext cx="3474720" cy="1945838"/>
          </a:xfrm>
          <a:prstGeom prst="rect">
            <a:avLst/>
          </a:prstGeom>
        </p:spPr>
      </p:pic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58" y="4479727"/>
            <a:ext cx="7471648" cy="19398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894" y="6861810"/>
            <a:ext cx="1327261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78894" y="7390209"/>
            <a:ext cx="1327261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1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Description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89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976908" y="2763917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67890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Face Recognition Web App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2365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web application will identify individuals based on their facial features.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789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5366147" y="2763917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267890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Machine Learning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52365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trained machine learning model will power the facial recognition engine.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789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9789795" y="2763917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2678906"/>
            <a:ext cx="3335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16932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front-end will be intuitive and easy to use for users.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094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Prepare test image 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67547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Prepare image that will be test ,access the face recognition system.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00406" y="5094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Face Registration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4200406" y="567547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Upload your face data to enroll in the system.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607022" y="5094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Face Identification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07022" y="567547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Match uploaded images against registered faces.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013638" y="5094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Insights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013638" y="567547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accuracy and model performance metrics.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Purpose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258806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End-to-End Development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432810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Build an application integrating machine learning and web development.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8806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258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078480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users with an easy-to-use face recognition platform.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34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003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4939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 the capabilities of machine learning in real-world applications.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0034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10795516" y="5003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Practical Use Cases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5516" y="5493901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 potential deployment in access control, security, and personalization systems.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250" y="521970"/>
            <a:ext cx="4855726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Learning Objectives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6586" y="1494711"/>
            <a:ext cx="1646039" cy="15180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9302" y="2263140"/>
            <a:ext cx="100370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002411" y="1896666"/>
            <a:ext cx="30233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Master Machine Learning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02411" y="2307074"/>
            <a:ext cx="385143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 and optimize face recognition models.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860012" y="3026926"/>
            <a:ext cx="9058751" cy="11430"/>
          </a:xfrm>
          <a:prstGeom prst="roundRect">
            <a:avLst>
              <a:gd name="adj" fmla="val 249095"/>
            </a:avLst>
          </a:prstGeom>
          <a:solidFill>
            <a:srgbClr val="3F3F4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507" y="3060144"/>
            <a:ext cx="3292197" cy="15180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608" y="3629382"/>
            <a:ext cx="147876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825490" y="3462099"/>
            <a:ext cx="400681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Integrate with Web Development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25490" y="3872508"/>
            <a:ext cx="400681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Build a Flask API to serve the model.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683091" y="4592360"/>
            <a:ext cx="8235672" cy="11430"/>
          </a:xfrm>
          <a:prstGeom prst="roundRect">
            <a:avLst>
              <a:gd name="adj" fmla="val 249095"/>
            </a:avLst>
          </a:prstGeom>
          <a:solidFill>
            <a:srgbClr val="3F3F4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47" y="4625578"/>
            <a:ext cx="4938236" cy="151804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6085" y="5194816"/>
            <a:ext cx="147161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648569" y="5027533"/>
            <a:ext cx="293131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 Technical Skills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48569" y="5437942"/>
            <a:ext cx="467141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Work with Python, Flask, and front-end technologies.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06170" y="6157793"/>
            <a:ext cx="7412593" cy="11430"/>
          </a:xfrm>
          <a:prstGeom prst="roundRect">
            <a:avLst>
              <a:gd name="adj" fmla="val 249095"/>
            </a:avLst>
          </a:prstGeom>
          <a:solidFill>
            <a:srgbClr val="3F3F44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68" y="6191012"/>
            <a:ext cx="6584394" cy="151804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12275" y="6760250"/>
            <a:ext cx="154662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7471648" y="6380798"/>
            <a:ext cx="31151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Deployment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7471648" y="6798231"/>
            <a:ext cx="31151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Deploy the it in Railway and render 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7471648" y="7215664"/>
            <a:ext cx="31151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5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Technologies Used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618" y="2049661"/>
            <a:ext cx="1428869" cy="113407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54" y="2049661"/>
            <a:ext cx="1134070" cy="1134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602950"/>
            <a:ext cx="29815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95" y="2049661"/>
            <a:ext cx="2596039" cy="113407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002" y="2049661"/>
            <a:ext cx="3185160" cy="1134070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7129" y="2049661"/>
            <a:ext cx="3469243" cy="113407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336375" y="3602950"/>
            <a:ext cx="9507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3"/>
          <p:cNvSpPr/>
          <p:nvPr/>
        </p:nvSpPr>
        <p:spPr>
          <a:xfrm>
            <a:off x="793790" y="465189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Programming Languages</a:t>
            </a:r>
            <a:endParaRPr lang="en-US" sz="2200" dirty="0"/>
          </a:p>
        </p:txBody>
      </p:sp>
      <p:sp>
        <p:nvSpPr>
          <p:cNvPr id="11" name="Text 4"/>
          <p:cNvSpPr/>
          <p:nvPr/>
        </p:nvSpPr>
        <p:spPr>
          <a:xfrm>
            <a:off x="793790" y="558736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HTML</a:t>
            </a:r>
            <a:endParaRPr lang="en-US" sz="1750" dirty="0"/>
          </a:p>
        </p:txBody>
      </p:sp>
      <p:sp>
        <p:nvSpPr>
          <p:cNvPr id="12" name="Text 5"/>
          <p:cNvSpPr/>
          <p:nvPr/>
        </p:nvSpPr>
        <p:spPr>
          <a:xfrm>
            <a:off x="793790" y="602956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Bootstrap 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793790" y="647176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4200406" y="4651891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Frameworks &amp; Libraries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200406" y="523303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Flask 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4200406" y="567523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OpenCV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4200406" y="611743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dlib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4200406" y="655962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Scikit-learn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4200406" y="700182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Matplotlib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8694777" y="4651891"/>
            <a:ext cx="2301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8694777" y="5233035"/>
            <a:ext cx="2301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None (for now )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8694777" y="5800011"/>
            <a:ext cx="2301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11557516" y="4651891"/>
            <a:ext cx="2301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Platforms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11557516" y="5233035"/>
            <a:ext cx="2301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Render or Railway app, Heroku (for deployment)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495657"/>
            <a:ext cx="851916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Dataset :IMDB WIKI 500k+face image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30793" y="1419344"/>
            <a:ext cx="1336881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URL: </a:t>
            </a:r>
            <a:pPr indent="0" marL="0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https://data.vision.ee.ethz.ch/cvl/rrothe/imdb-wiki/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93" y="2113240"/>
            <a:ext cx="8133874" cy="44386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09045" y="2072640"/>
            <a:ext cx="259806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0793" y="6957417"/>
            <a:ext cx="1336881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0793" y="7448550"/>
            <a:ext cx="1336881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0630"/>
            <a:ext cx="9579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End to End Face Recognition 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30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main purpose of the app is to identify gender from face (male/female)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66242"/>
            <a:ext cx="4205168" cy="28594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59981" y="3215164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6359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416" y="522565"/>
            <a:ext cx="8004096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End to End Face Recognition App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416" y="1493996"/>
            <a:ext cx="10228421" cy="29013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3416" y="4608552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3416" y="5295543"/>
            <a:ext cx="642056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► Data Analysis 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63416" y="5769293"/>
            <a:ext cx="642056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► Data Pre-processing                              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63416" y="6243042"/>
            <a:ext cx="642056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► Train Machine Learning Model 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3416" y="6716792"/>
            <a:ext cx="642056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► Create Pipeline Mode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54039" y="5295543"/>
            <a:ext cx="642056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► Create Face Recognition Web App in Flask (API) 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4039" y="5769293"/>
            <a:ext cx="642056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► Deploy Flask app into production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63416" y="7403783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2025-01-26T09:47:32Z</dcterms:created>
  <dcterms:modified xsi:type="dcterms:W3CDTF">2025-01-26T09:47:32Z</dcterms:modified>
</cp:coreProperties>
</file>